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6" r:id="rId3"/>
    <p:sldId id="297" r:id="rId4"/>
    <p:sldId id="305" r:id="rId5"/>
    <p:sldId id="306" r:id="rId6"/>
    <p:sldId id="298" r:id="rId7"/>
    <p:sldId id="309" r:id="rId8"/>
    <p:sldId id="307" r:id="rId9"/>
    <p:sldId id="299" r:id="rId10"/>
    <p:sldId id="303" r:id="rId11"/>
    <p:sldId id="30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6207-E4A5-404D-91DC-017CDC513855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E3EA2-8397-4AA2-A4A1-40998FB17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259C-6D5F-4D85-8F75-9D8AA4AB74DE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F5F31-2DE4-4E48-B884-DC11896AB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63D3B-4E61-48BF-AA00-60E2DD466740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BBCD8-B668-44D5-B34E-1E6F4BB56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66503-947D-4056-8EEB-AC002424142F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4055-F76A-465F-9DA9-C566CC9FA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15E65-D972-4F2A-BF7D-18515DE87168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B326-8BB6-40E7-8EDD-322923548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AF947-114D-4479-AEE9-5339D5C43E85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87BE3-7E56-49AD-8694-F9E265DE1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124C7-90AD-4800-9AAD-A03772F4C420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A84B5-768C-457E-AA73-5C0D71732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FDF6-7303-40D3-B303-8DA3ED14B02E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146D1-74DD-4E33-AE26-4C783F0EA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013ED-021D-46DA-9B1B-6C7A6B6A15B0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6A45D-EEF2-476E-BFDB-2E33221DD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1D84-E34E-40D5-90D9-E063326FE6EB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D9E2-ECDB-4C8B-A061-29EDDF712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C317-C8BC-4B3D-B8CD-020B14E4E68E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396E1-1892-4744-BB3D-877667F5E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8B31F4-9559-4F34-8158-A3C408DAA454}" type="datetimeFigureOut">
              <a:rPr lang="ru-RU"/>
              <a:pPr>
                <a:defRPr/>
              </a:pPr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0A8120-027E-40A0-A3C2-1D2F814E7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Роль семьи в нравственно-патриотическом воспитании детей дошкольного возраста.</a:t>
            </a:r>
            <a:br>
              <a:rPr lang="ru-RU" dirty="0" smtClean="0"/>
            </a:br>
            <a:r>
              <a:rPr lang="ru-RU" dirty="0" smtClean="0"/>
              <a:t>                                             </a:t>
            </a: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                                                             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endParaRPr lang="ru-RU" sz="2000" dirty="0" smtClean="0">
              <a:latin typeface="Monotype Corsiva" pitchFamily="66" charset="0"/>
            </a:endParaRP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1331640" y="836712"/>
            <a:ext cx="6552728" cy="864096"/>
          </a:xfrm>
        </p:spPr>
        <p:txBody>
          <a:bodyPr/>
          <a:lstStyle/>
          <a:p>
            <a:pPr lvl="4" eaLnBrk="1" hangingPunct="1">
              <a:buFont typeface="Arial" charset="0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МБДОУ  детский сад  «Левушка»</a:t>
            </a:r>
          </a:p>
          <a:p>
            <a:pPr lvl="4" eaLnBrk="1" hangingPunct="1">
              <a:buFont typeface="Arial" charset="0"/>
              <a:buNone/>
            </a:pPr>
            <a:endParaRPr lang="ru-RU" dirty="0" smtClean="0">
              <a:latin typeface="Monotype Corsiva" pitchFamily="66" charset="0"/>
            </a:endParaRPr>
          </a:p>
          <a:p>
            <a:pPr lvl="4" eaLnBrk="1" hangingPunct="1">
              <a:buFont typeface="Arial" charset="0"/>
              <a:buNone/>
            </a:pPr>
            <a:endParaRPr lang="ru-RU" dirty="0" smtClean="0">
              <a:latin typeface="Monotype Corsiva" pitchFamily="66" charset="0"/>
            </a:endParaRPr>
          </a:p>
          <a:p>
            <a:pPr lvl="4" eaLnBrk="1" hangingPunct="1">
              <a:buFont typeface="Arial" charset="0"/>
              <a:buNone/>
            </a:pPr>
            <a:endParaRPr lang="ru-RU" dirty="0" smtClean="0">
              <a:latin typeface="Monotype Corsiva" pitchFamily="66" charset="0"/>
            </a:endParaRPr>
          </a:p>
          <a:p>
            <a:pPr lvl="4" eaLnBrk="1" hangingPunct="1">
              <a:buFont typeface="Arial" charset="0"/>
              <a:buNone/>
            </a:pPr>
            <a:endParaRPr lang="ru-RU" dirty="0" smtClean="0">
              <a:latin typeface="Monotype Corsiva" pitchFamily="66" charset="0"/>
            </a:endParaRPr>
          </a:p>
          <a:p>
            <a:pPr lvl="4" eaLnBrk="1" hangingPunct="1">
              <a:buFont typeface="Arial" charset="0"/>
              <a:buNone/>
            </a:pPr>
            <a:endParaRPr lang="ru-RU" dirty="0" smtClean="0">
              <a:latin typeface="Monotype Corsiva" pitchFamily="66" charset="0"/>
            </a:endParaRPr>
          </a:p>
          <a:p>
            <a:pPr lvl="4" eaLnBrk="1" hangingPunct="1">
              <a:buFont typeface="Arial" charset="0"/>
              <a:buNone/>
            </a:pPr>
            <a:endParaRPr lang="ru-RU" dirty="0" smtClean="0">
              <a:latin typeface="Monotype Corsiva" pitchFamily="66" charset="0"/>
            </a:endParaRPr>
          </a:p>
          <a:p>
            <a:pPr lvl="4" eaLnBrk="1" hangingPunct="1"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885898"/>
              </p:ext>
            </p:extLst>
          </p:nvPr>
        </p:nvGraphicFramePr>
        <p:xfrm>
          <a:off x="1043608" y="1340768"/>
          <a:ext cx="6600825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5616624"/>
                <a:gridCol w="984201"/>
              </a:tblGrid>
              <a:tr h="367854">
                <a:tc gridSpan="2"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Методы</a:t>
                      </a:r>
                    </a:p>
                    <a:p>
                      <a:pPr marL="457200" indent="-457200" algn="ctr">
                        <a:lnSpc>
                          <a:spcPts val="156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457200" indent="-457200" algn="ctr">
                        <a:lnSpc>
                          <a:spcPts val="156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ts val="156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 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Создание у детей практического общественного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поведения</a:t>
                      </a: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Метод приучения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Упражнений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Пример взрослых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 действия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деятельности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Труд; Игра.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67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«Правильное воспитание – это наша счастливая старость, плохое воспитание – это наше будущее горе, это наши слёзы, это наша вина перед другими людьми, перед всей страной.»</a:t>
            </a:r>
          </a:p>
          <a:p>
            <a:pPr algn="ctr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Макаренко</a:t>
            </a:r>
          </a:p>
          <a:p>
            <a:pPr algn="ctr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нравственно-патриотических чувств у детей в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Наших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руках!!!</a:t>
            </a:r>
            <a:endParaRPr lang="ru-RU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3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педагогов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Tx/>
              <a:buChar char="-"/>
            </a:pPr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мыслительно-поисковой деятельности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Tx/>
              <a:buChar char="-"/>
            </a:pPr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профессиональной компетентности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3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05342"/>
            <a:ext cx="84249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Нормативно-правовая основа педагогического процесса по нравственно-патриотическому воспитанию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Государственная программа «Патриотическое воспитание граждан Российской Федерации на 2010-2012годы»;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/>
              </a:rPr>
              <a:t>- Закон «Об образовании»;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/>
              </a:rPr>
              <a:t>- «Национальная доктрина образования в Российской Федерации»;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/>
              </a:rPr>
              <a:t> -Указ Президента РФ от 01.06.2012 г. № 761 «О национальной стратегии действий в интересах детей на 2012-2017 годы»;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/>
              </a:rPr>
              <a:t>- «Федеральный государственный образовательный стандарт дошкольного образования».</a:t>
            </a:r>
            <a:endParaRPr lang="ru-RU" sz="2400" b="0" i="0" dirty="0">
              <a:solidFill>
                <a:srgbClr val="000000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969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52736"/>
            <a:ext cx="4572000" cy="4336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Социологические исследования показывают, что на воспитание ребенка влияют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•</a:t>
            </a:r>
            <a:r>
              <a:rPr lang="ru-RU" sz="2800" b="1" dirty="0" err="1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Cемья</a:t>
            </a: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- 50%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•СМИ, телевидение -30%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•детский сад, школа </a:t>
            </a: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-10%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•Улица -10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060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8064896" cy="5468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Роль семьи в воспитании ребенка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*</a:t>
            </a: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обеспечивает ребенку все условия для его развития;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*участвует в формировании его личности;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*закладывает основы одобряемого обществом нравственного поведения;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* прививает любовь к искусству, тем самым формируя творческие интересы;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*обучает ребенка</a:t>
            </a:r>
            <a:r>
              <a:rPr lang="ru-RU" sz="28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415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455" y="1124744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Основные задачи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нравственно - патриотического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воспитания дошкольников: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Формирование любви к родному краю (причастности к родному дому, семье, детскому саду, городу);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/>
              </a:rPr>
              <a:t>- Формирование духовно-нравственных отношений;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/>
              </a:rPr>
              <a:t>- Формирование любви к культурному наследию своего народа;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/>
              </a:rPr>
              <a:t>- Чувство собственного достоинства, как представителя своего народа;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/>
              </a:rPr>
              <a:t>- Толерантное отношение к представителям других национальностей. К родственникам, родителям, соседям, другим людям.</a:t>
            </a:r>
            <a:endParaRPr lang="ru-RU" sz="2400" b="0" i="0" dirty="0">
              <a:solidFill>
                <a:srgbClr val="000000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969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призваны решать задачи </a:t>
            </a: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4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  формированию у детей чувства гражданственности, любви и гордости к малой Родине, природе родного края.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 детях способности к восприятию литературных произведений, живописи, архитектуры.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Вызвать интерес к истории своей семьи, своего детского сада, своей страны. Роль семьи в нравственном воспитании детей велика. Семья объединяет всех членов общими интересами, общими радостями, общими невзгодами.</a:t>
            </a:r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10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27363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Нравственность: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Дружелюбие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2. Скромность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3. Вежливость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4. Сострадание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5. Уважительность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6.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Честность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7. Забота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8. Чуткость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9. Милосердие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10.Трудолюбие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11. Справедливость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12.Гуманизм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13. Патриотизм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14. Великодушие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15. сочувствие</a:t>
            </a:r>
            <a:endParaRPr lang="ru-RU" sz="2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64569" y="980728"/>
            <a:ext cx="4572000" cy="3118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Патриотизм</a:t>
            </a:r>
          </a:p>
          <a:p>
            <a:pPr algn="ctr"/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отношения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семье, к самым близким людям — к матери, отцу, бабушке, дедушке. </a:t>
            </a: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560"/>
              </a:lnSpc>
              <a:spcAft>
                <a:spcPts val="0"/>
              </a:spcAft>
              <a:buFontTx/>
              <a:buChar char="-"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ребенок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знакомится с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детским садом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своей улицей, городом, а затем и со страной, ее столицей и символами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ts val="156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Любовь к родному краю, к природе.</a:t>
            </a:r>
            <a:endParaRPr lang="ru-RU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793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эффективные формы работы по патриотическому воспитанию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170" y="1844824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Создание развивающей предметно-развивающей среды по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нравственно-патриотическому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2.ННОД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Беседы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Чтение художественной литературы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 Заучивание стихов и песен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Просмотр кинофильмов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Участие в жизни города, детского сада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Участие в акциях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Взаимодействие с родителями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 Экскурсии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Целенаправленные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13. Семейные клубы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Дни открытых дверей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690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2872</TotalTime>
  <Words>354</Words>
  <Application>Microsoft Office PowerPoint</Application>
  <PresentationFormat>Экран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Роль семьи в нравственно-патриотическом воспитании детей дошкольного возраста.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</cp:lastModifiedBy>
  <cp:revision>21</cp:revision>
  <dcterms:created xsi:type="dcterms:W3CDTF">2011-07-14T17:49:41Z</dcterms:created>
  <dcterms:modified xsi:type="dcterms:W3CDTF">2017-09-20T04:18:27Z</dcterms:modified>
</cp:coreProperties>
</file>